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  <c:pt idx="5">
                  <c:v>1е</c:v>
                </c:pt>
                <c:pt idx="6">
                  <c:v>1ж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</c:v>
                </c:pt>
                <c:pt idx="1">
                  <c:v>31</c:v>
                </c:pt>
                <c:pt idx="2">
                  <c:v>33</c:v>
                </c:pt>
                <c:pt idx="3">
                  <c:v>32</c:v>
                </c:pt>
                <c:pt idx="4">
                  <c:v>31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  <c:pt idx="5">
                  <c:v>1е</c:v>
                </c:pt>
                <c:pt idx="6">
                  <c:v>1ж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21</c:v>
                </c:pt>
                <c:pt idx="5">
                  <c:v>21</c:v>
                </c:pt>
                <c:pt idx="6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  <c:pt idx="5">
                  <c:v>1е</c:v>
                </c:pt>
                <c:pt idx="6">
                  <c:v>1ж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34720"/>
        <c:axId val="176336256"/>
      </c:barChart>
      <c:catAx>
        <c:axId val="17633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76336256"/>
        <c:crosses val="autoZero"/>
        <c:auto val="1"/>
        <c:lblAlgn val="ctr"/>
        <c:lblOffset val="100"/>
        <c:noMultiLvlLbl val="0"/>
      </c:catAx>
      <c:valAx>
        <c:axId val="17633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334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  <c:pt idx="5">
                  <c:v>9Е*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27</c:v>
                </c:pt>
                <c:pt idx="4">
                  <c:v>25</c:v>
                </c:pt>
                <c:pt idx="5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  <c:pt idx="5">
                  <c:v>9Е*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18</c:v>
                </c:pt>
                <c:pt idx="3">
                  <c:v>17</c:v>
                </c:pt>
                <c:pt idx="4">
                  <c:v>8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  <c:pt idx="4">
                  <c:v>9Д</c:v>
                </c:pt>
                <c:pt idx="5">
                  <c:v>9Е*</c:v>
                </c:pt>
              </c:strCache>
            </c:strRef>
          </c:cat>
          <c:val>
            <c:numRef>
              <c:f>Лист1!$D$2:$D$7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45120"/>
        <c:axId val="129846656"/>
      </c:barChart>
      <c:catAx>
        <c:axId val="12984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29846656"/>
        <c:crosses val="autoZero"/>
        <c:auto val="1"/>
        <c:lblAlgn val="ctr"/>
        <c:lblOffset val="100"/>
        <c:noMultiLvlLbl val="0"/>
      </c:catAx>
      <c:valAx>
        <c:axId val="12984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84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2А</c:v>
                </c:pt>
                <c:pt idx="1">
                  <c:v>2Б</c:v>
                </c:pt>
                <c:pt idx="2">
                  <c:v>2В</c:v>
                </c:pt>
                <c:pt idx="3">
                  <c:v>2Г</c:v>
                </c:pt>
                <c:pt idx="4">
                  <c:v>2Д</c:v>
                </c:pt>
                <c:pt idx="5">
                  <c:v>2Е</c:v>
                </c:pt>
                <c:pt idx="6">
                  <c:v>2Ж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25</c:v>
                </c:pt>
                <c:pt idx="2">
                  <c:v>28</c:v>
                </c:pt>
                <c:pt idx="3">
                  <c:v>31</c:v>
                </c:pt>
                <c:pt idx="4">
                  <c:v>29</c:v>
                </c:pt>
                <c:pt idx="5">
                  <c:v>28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2А</c:v>
                </c:pt>
                <c:pt idx="1">
                  <c:v>2Б</c:v>
                </c:pt>
                <c:pt idx="2">
                  <c:v>2В</c:v>
                </c:pt>
                <c:pt idx="3">
                  <c:v>2Г</c:v>
                </c:pt>
                <c:pt idx="4">
                  <c:v>2Д</c:v>
                </c:pt>
                <c:pt idx="5">
                  <c:v>2Е</c:v>
                </c:pt>
                <c:pt idx="6">
                  <c:v>2Ж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24</c:v>
                </c:pt>
                <c:pt idx="3">
                  <c:v>28</c:v>
                </c:pt>
                <c:pt idx="4">
                  <c:v>25</c:v>
                </c:pt>
                <c:pt idx="5">
                  <c:v>25</c:v>
                </c:pt>
                <c:pt idx="6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2А</c:v>
                </c:pt>
                <c:pt idx="1">
                  <c:v>2Б</c:v>
                </c:pt>
                <c:pt idx="2">
                  <c:v>2В</c:v>
                </c:pt>
                <c:pt idx="3">
                  <c:v>2Г</c:v>
                </c:pt>
                <c:pt idx="4">
                  <c:v>2Д</c:v>
                </c:pt>
                <c:pt idx="5">
                  <c:v>2Е</c:v>
                </c:pt>
                <c:pt idx="6">
                  <c:v>2Ж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648000"/>
        <c:axId val="179649536"/>
      </c:barChart>
      <c:catAx>
        <c:axId val="17964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79649536"/>
        <c:crosses val="autoZero"/>
        <c:auto val="1"/>
        <c:lblAlgn val="ctr"/>
        <c:lblOffset val="100"/>
        <c:noMultiLvlLbl val="0"/>
      </c:catAx>
      <c:valAx>
        <c:axId val="17964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64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</c:v>
                </c:pt>
                <c:pt idx="1">
                  <c:v>31</c:v>
                </c:pt>
                <c:pt idx="2">
                  <c:v>28</c:v>
                </c:pt>
                <c:pt idx="3">
                  <c:v>28</c:v>
                </c:pt>
                <c:pt idx="4">
                  <c:v>30</c:v>
                </c:pt>
                <c:pt idx="5">
                  <c:v>30</c:v>
                </c:pt>
                <c:pt idx="6">
                  <c:v>31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25</c:v>
                </c:pt>
                <c:pt idx="1">
                  <c:v>26</c:v>
                </c:pt>
                <c:pt idx="2">
                  <c:v>20</c:v>
                </c:pt>
                <c:pt idx="3">
                  <c:v>16</c:v>
                </c:pt>
                <c:pt idx="4">
                  <c:v>21</c:v>
                </c:pt>
                <c:pt idx="5">
                  <c:v>25</c:v>
                </c:pt>
                <c:pt idx="6">
                  <c:v>27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272768"/>
        <c:axId val="184274304"/>
      </c:barChart>
      <c:catAx>
        <c:axId val="18427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84274304"/>
        <c:crosses val="autoZero"/>
        <c:auto val="1"/>
        <c:lblAlgn val="ctr"/>
        <c:lblOffset val="100"/>
        <c:noMultiLvlLbl val="0"/>
      </c:catAx>
      <c:valAx>
        <c:axId val="18427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272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4А*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4З**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</c:v>
                </c:pt>
                <c:pt idx="1">
                  <c:v>28</c:v>
                </c:pt>
                <c:pt idx="2">
                  <c:v>30</c:v>
                </c:pt>
                <c:pt idx="3">
                  <c:v>28</c:v>
                </c:pt>
                <c:pt idx="4">
                  <c:v>27</c:v>
                </c:pt>
                <c:pt idx="5">
                  <c:v>28</c:v>
                </c:pt>
                <c:pt idx="6">
                  <c:v>30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4А*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4З**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20</c:v>
                </c:pt>
                <c:pt idx="2">
                  <c:v>21</c:v>
                </c:pt>
                <c:pt idx="3">
                  <c:v>16</c:v>
                </c:pt>
                <c:pt idx="4">
                  <c:v>17</c:v>
                </c:pt>
                <c:pt idx="5">
                  <c:v>28</c:v>
                </c:pt>
                <c:pt idx="6">
                  <c:v>24</c:v>
                </c:pt>
                <c:pt idx="7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4А*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4З**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45408"/>
        <c:axId val="184146944"/>
      </c:barChart>
      <c:catAx>
        <c:axId val="18414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84146944"/>
        <c:crosses val="autoZero"/>
        <c:auto val="1"/>
        <c:lblAlgn val="ctr"/>
        <c:lblOffset val="100"/>
        <c:noMultiLvlLbl val="0"/>
      </c:catAx>
      <c:valAx>
        <c:axId val="18414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145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  <c:pt idx="5">
                  <c:v>5Е***</c:v>
                </c:pt>
                <c:pt idx="6">
                  <c:v>5Ж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31</c:v>
                </c:pt>
                <c:pt idx="2">
                  <c:v>28</c:v>
                </c:pt>
                <c:pt idx="3">
                  <c:v>28</c:v>
                </c:pt>
                <c:pt idx="4">
                  <c:v>30</c:v>
                </c:pt>
                <c:pt idx="5">
                  <c:v>30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  <c:pt idx="5">
                  <c:v>5Е***</c:v>
                </c:pt>
                <c:pt idx="6">
                  <c:v>5Ж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31</c:v>
                </c:pt>
                <c:pt idx="1">
                  <c:v>29</c:v>
                </c:pt>
                <c:pt idx="2">
                  <c:v>31</c:v>
                </c:pt>
                <c:pt idx="3">
                  <c:v>31</c:v>
                </c:pt>
                <c:pt idx="4">
                  <c:v>29</c:v>
                </c:pt>
                <c:pt idx="5">
                  <c:v>26</c:v>
                </c:pt>
                <c:pt idx="6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5Д</c:v>
                </c:pt>
                <c:pt idx="5">
                  <c:v>5Е***</c:v>
                </c:pt>
                <c:pt idx="6">
                  <c:v>5Ж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069504"/>
        <c:axId val="184079488"/>
      </c:barChart>
      <c:catAx>
        <c:axId val="184069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84079488"/>
        <c:crosses val="autoZero"/>
        <c:auto val="1"/>
        <c:lblAlgn val="ctr"/>
        <c:lblOffset val="100"/>
        <c:noMultiLvlLbl val="0"/>
      </c:catAx>
      <c:valAx>
        <c:axId val="18407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06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6А</c:v>
                </c:pt>
                <c:pt idx="1">
                  <c:v>6Б</c:v>
                </c:pt>
                <c:pt idx="2">
                  <c:v>6В</c:v>
                </c:pt>
                <c:pt idx="3">
                  <c:v>6Г</c:v>
                </c:pt>
                <c:pt idx="4">
                  <c:v>6Д</c:v>
                </c:pt>
                <c:pt idx="5">
                  <c:v>6Е</c:v>
                </c:pt>
                <c:pt idx="6">
                  <c:v>6Ж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</c:v>
                </c:pt>
                <c:pt idx="1">
                  <c:v>30</c:v>
                </c:pt>
                <c:pt idx="2">
                  <c:v>27</c:v>
                </c:pt>
                <c:pt idx="3">
                  <c:v>29</c:v>
                </c:pt>
                <c:pt idx="4">
                  <c:v>27</c:v>
                </c:pt>
                <c:pt idx="5">
                  <c:v>30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6А</c:v>
                </c:pt>
                <c:pt idx="1">
                  <c:v>6Б</c:v>
                </c:pt>
                <c:pt idx="2">
                  <c:v>6В</c:v>
                </c:pt>
                <c:pt idx="3">
                  <c:v>6Г</c:v>
                </c:pt>
                <c:pt idx="4">
                  <c:v>6Д</c:v>
                </c:pt>
                <c:pt idx="5">
                  <c:v>6Е</c:v>
                </c:pt>
                <c:pt idx="6">
                  <c:v>6Ж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23</c:v>
                </c:pt>
                <c:pt idx="1">
                  <c:v>21</c:v>
                </c:pt>
                <c:pt idx="2">
                  <c:v>15</c:v>
                </c:pt>
                <c:pt idx="3">
                  <c:v>15</c:v>
                </c:pt>
                <c:pt idx="4">
                  <c:v>12</c:v>
                </c:pt>
                <c:pt idx="5">
                  <c:v>15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6А</c:v>
                </c:pt>
                <c:pt idx="1">
                  <c:v>6Б</c:v>
                </c:pt>
                <c:pt idx="2">
                  <c:v>6В</c:v>
                </c:pt>
                <c:pt idx="3">
                  <c:v>6Г</c:v>
                </c:pt>
                <c:pt idx="4">
                  <c:v>6Д</c:v>
                </c:pt>
                <c:pt idx="5">
                  <c:v>6Е</c:v>
                </c:pt>
                <c:pt idx="6">
                  <c:v>6Ж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93600"/>
        <c:axId val="128795392"/>
      </c:barChart>
      <c:catAx>
        <c:axId val="128793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28795392"/>
        <c:crosses val="autoZero"/>
        <c:auto val="1"/>
        <c:lblAlgn val="ctr"/>
        <c:lblOffset val="100"/>
        <c:noMultiLvlLbl val="0"/>
      </c:catAx>
      <c:valAx>
        <c:axId val="12879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93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8А</c:v>
                </c:pt>
                <c:pt idx="1">
                  <c:v>8Б*</c:v>
                </c:pt>
                <c:pt idx="2">
                  <c:v>8В*</c:v>
                </c:pt>
                <c:pt idx="3">
                  <c:v>8Г*</c:v>
                </c:pt>
                <c:pt idx="4">
                  <c:v>8Д</c:v>
                </c:pt>
                <c:pt idx="5">
                  <c:v>8Е</c:v>
                </c:pt>
                <c:pt idx="6">
                  <c:v>8Ж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</c:v>
                </c:pt>
                <c:pt idx="1">
                  <c:v>29</c:v>
                </c:pt>
                <c:pt idx="2">
                  <c:v>24</c:v>
                </c:pt>
                <c:pt idx="3">
                  <c:v>25</c:v>
                </c:pt>
                <c:pt idx="4">
                  <c:v>27</c:v>
                </c:pt>
                <c:pt idx="5">
                  <c:v>22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8А</c:v>
                </c:pt>
                <c:pt idx="1">
                  <c:v>8Б*</c:v>
                </c:pt>
                <c:pt idx="2">
                  <c:v>8В*</c:v>
                </c:pt>
                <c:pt idx="3">
                  <c:v>8Г*</c:v>
                </c:pt>
                <c:pt idx="4">
                  <c:v>8Д</c:v>
                </c:pt>
                <c:pt idx="5">
                  <c:v>8Е</c:v>
                </c:pt>
                <c:pt idx="6">
                  <c:v>8Ж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</c:v>
                </c:pt>
                <c:pt idx="1">
                  <c:v>21</c:v>
                </c:pt>
                <c:pt idx="2">
                  <c:v>0</c:v>
                </c:pt>
                <c:pt idx="3">
                  <c:v>17</c:v>
                </c:pt>
                <c:pt idx="4">
                  <c:v>18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8А</c:v>
                </c:pt>
                <c:pt idx="1">
                  <c:v>8Б*</c:v>
                </c:pt>
                <c:pt idx="2">
                  <c:v>8В*</c:v>
                </c:pt>
                <c:pt idx="3">
                  <c:v>8Г*</c:v>
                </c:pt>
                <c:pt idx="4">
                  <c:v>8Д</c:v>
                </c:pt>
                <c:pt idx="5">
                  <c:v>8Е</c:v>
                </c:pt>
                <c:pt idx="6">
                  <c:v>8Ж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30464"/>
        <c:axId val="128848640"/>
      </c:barChart>
      <c:catAx>
        <c:axId val="12883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28848640"/>
        <c:crosses val="autoZero"/>
        <c:auto val="1"/>
        <c:lblAlgn val="ctr"/>
        <c:lblOffset val="100"/>
        <c:noMultiLvlLbl val="0"/>
      </c:catAx>
      <c:valAx>
        <c:axId val="1288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83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7А</c:v>
                </c:pt>
                <c:pt idx="1">
                  <c:v>7Б</c:v>
                </c:pt>
                <c:pt idx="2">
                  <c:v>7В</c:v>
                </c:pt>
                <c:pt idx="3">
                  <c:v>7Г</c:v>
                </c:pt>
                <c:pt idx="4">
                  <c:v>7Д</c:v>
                </c:pt>
                <c:pt idx="5">
                  <c:v>7Е</c:v>
                </c:pt>
                <c:pt idx="6">
                  <c:v>7Ж*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30</c:v>
                </c:pt>
                <c:pt idx="4">
                  <c:v>30</c:v>
                </c:pt>
                <c:pt idx="5">
                  <c:v>28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7А</c:v>
                </c:pt>
                <c:pt idx="1">
                  <c:v>7Б</c:v>
                </c:pt>
                <c:pt idx="2">
                  <c:v>7В</c:v>
                </c:pt>
                <c:pt idx="3">
                  <c:v>7Г</c:v>
                </c:pt>
                <c:pt idx="4">
                  <c:v>7Д</c:v>
                </c:pt>
                <c:pt idx="5">
                  <c:v>7Е</c:v>
                </c:pt>
                <c:pt idx="6">
                  <c:v>7Ж*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13</c:v>
                </c:pt>
                <c:pt idx="1">
                  <c:v>20</c:v>
                </c:pt>
                <c:pt idx="2">
                  <c:v>20</c:v>
                </c:pt>
                <c:pt idx="3">
                  <c:v>24</c:v>
                </c:pt>
                <c:pt idx="4">
                  <c:v>23</c:v>
                </c:pt>
                <c:pt idx="5">
                  <c:v>6</c:v>
                </c:pt>
                <c:pt idx="6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7А</c:v>
                </c:pt>
                <c:pt idx="1">
                  <c:v>7Б</c:v>
                </c:pt>
                <c:pt idx="2">
                  <c:v>7В</c:v>
                </c:pt>
                <c:pt idx="3">
                  <c:v>7Г</c:v>
                </c:pt>
                <c:pt idx="4">
                  <c:v>7Д</c:v>
                </c:pt>
                <c:pt idx="5">
                  <c:v>7Е</c:v>
                </c:pt>
                <c:pt idx="6">
                  <c:v>7Ж*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81344"/>
        <c:axId val="129495424"/>
      </c:barChart>
      <c:catAx>
        <c:axId val="1294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29495424"/>
        <c:crosses val="autoZero"/>
        <c:auto val="1"/>
        <c:lblAlgn val="ctr"/>
        <c:lblOffset val="100"/>
        <c:noMultiLvlLbl val="0"/>
      </c:catAx>
      <c:valAx>
        <c:axId val="12949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8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23</c:v>
                </c:pt>
                <c:pt idx="3">
                  <c:v>28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</c:v>
                </c:pt>
                <c:pt idx="1">
                  <c:v>24</c:v>
                </c:pt>
                <c:pt idx="2">
                  <c:v>15</c:v>
                </c:pt>
                <c:pt idx="3">
                  <c:v>0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72064"/>
        <c:axId val="129290240"/>
      </c:barChart>
      <c:catAx>
        <c:axId val="12927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ru-RU"/>
          </a:p>
        </c:txPr>
        <c:crossAx val="129290240"/>
        <c:crosses val="autoZero"/>
        <c:auto val="1"/>
        <c:lblAlgn val="ctr"/>
        <c:lblOffset val="100"/>
        <c:noMultiLvlLbl val="0"/>
      </c:catAx>
      <c:valAx>
        <c:axId val="12929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7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3A16C-AB34-4FE2-AD8D-C508A3B5859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216B-E40B-4FA2-8E7E-3726CC9E3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2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3216B-E40B-4FA2-8E7E-3726CC9E38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6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3216B-E40B-4FA2-8E7E-3726CC9E38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6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7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8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8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3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5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7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7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2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7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991A-49C5-4B49-A929-11B4172B0480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E2C6-8AA4-4DCF-81ED-A37C22B6F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7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1558447738"/>
              </p:ext>
            </p:extLst>
          </p:nvPr>
        </p:nvGraphicFramePr>
        <p:xfrm>
          <a:off x="395536" y="404664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2773996408"/>
              </p:ext>
            </p:extLst>
          </p:nvPr>
        </p:nvGraphicFramePr>
        <p:xfrm>
          <a:off x="323528" y="3429000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02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1286853401"/>
              </p:ext>
            </p:extLst>
          </p:nvPr>
        </p:nvGraphicFramePr>
        <p:xfrm>
          <a:off x="395536" y="404664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2828377663"/>
              </p:ext>
            </p:extLst>
          </p:nvPr>
        </p:nvGraphicFramePr>
        <p:xfrm>
          <a:off x="323528" y="3429000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01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3004344347"/>
              </p:ext>
            </p:extLst>
          </p:nvPr>
        </p:nvGraphicFramePr>
        <p:xfrm>
          <a:off x="395536" y="404664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3409772775"/>
              </p:ext>
            </p:extLst>
          </p:nvPr>
        </p:nvGraphicFramePr>
        <p:xfrm>
          <a:off x="395536" y="3356992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68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2945762069"/>
              </p:ext>
            </p:extLst>
          </p:nvPr>
        </p:nvGraphicFramePr>
        <p:xfrm>
          <a:off x="395536" y="3645024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3536726426"/>
              </p:ext>
            </p:extLst>
          </p:nvPr>
        </p:nvGraphicFramePr>
        <p:xfrm>
          <a:off x="395536" y="548680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5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320789424"/>
              </p:ext>
            </p:extLst>
          </p:nvPr>
        </p:nvGraphicFramePr>
        <p:xfrm>
          <a:off x="323528" y="3356992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 title="Количество человек"/>
          <p:cNvGraphicFramePr/>
          <p:nvPr>
            <p:extLst>
              <p:ext uri="{D42A27DB-BD31-4B8C-83A1-F6EECF244321}">
                <p14:modId xmlns:p14="http://schemas.microsoft.com/office/powerpoint/2010/main" val="3269983433"/>
              </p:ext>
            </p:extLst>
          </p:nvPr>
        </p:nvGraphicFramePr>
        <p:xfrm>
          <a:off x="395536" y="476672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09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</Words>
  <Application>Microsoft Office PowerPoint</Application>
  <PresentationFormat>Экран (4:3)</PresentationFormat>
  <Paragraphs>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10</cp:revision>
  <dcterms:created xsi:type="dcterms:W3CDTF">2022-11-18T07:56:42Z</dcterms:created>
  <dcterms:modified xsi:type="dcterms:W3CDTF">2022-11-19T00:42:50Z</dcterms:modified>
</cp:coreProperties>
</file>