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86" r:id="rId3"/>
    <p:sldId id="292" r:id="rId4"/>
    <p:sldId id="293" r:id="rId5"/>
    <p:sldId id="294" r:id="rId6"/>
    <p:sldId id="295" r:id="rId7"/>
    <p:sldId id="28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217"/>
    <a:srgbClr val="0A3010"/>
    <a:srgbClr val="020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0E3D0-7207-471E-8A4E-36F5D583DFC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B11F5-1D4D-4EE9-86D9-8AA28EC221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7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0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6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9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8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7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2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9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3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8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5696" y="764704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МБОУ г. Иркутска СОШ № 57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376264" cy="30821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848872" cy="17526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Отчёт кружка «Юные экологи»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…Мы все уносимся вдаль на одной и той же планете — мы экипаж одного корабля</a:t>
            </a:r>
            <a:r>
              <a:rPr lang="ru-RU" sz="2800" b="1" dirty="0" smtClean="0">
                <a:solidFill>
                  <a:srgbClr val="0A301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A301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Антуан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де Сент-Экзюпери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6192688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Мы – природы дети!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И за нее в ответе!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Улицы чистые,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Клумбы цветущие,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Солнце лучистое,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Птицы поющие!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Таким быть городу мы помогаем,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С посадкой деревьев вопросы решаем,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Раздельный сбор мусора организуем,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В проектах участвуем, </a:t>
            </a:r>
            <a:r>
              <a:rPr lang="ru-RU" sz="2800" b="1" i="1" dirty="0" err="1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флешмобы</a:t>
            </a:r>
            <a:r>
              <a:rPr lang="ru-RU" sz="2800" b="1" i="1" dirty="0" smtClean="0">
                <a:solidFill>
                  <a:srgbClr val="448846"/>
                </a:solidFill>
                <a:latin typeface="Monotype Corsiva" pitchFamily="66" charset="0"/>
                <a:cs typeface="Times New Roman" pitchFamily="18" charset="0"/>
              </a:rPr>
              <a:t> танцуем!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322336" cy="2880432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5995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A3010"/>
                </a:solidFill>
                <a:latin typeface="Monotype Corsiva" pitchFamily="66" charset="0"/>
              </a:rPr>
              <a:t>Кроссворды </a:t>
            </a:r>
            <a:endParaRPr lang="ru-RU" b="1" dirty="0">
              <a:solidFill>
                <a:srgbClr val="0A301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ЕВГЕНИЯ\Desktop\РАБОТА ДОМА!!!!\Доп образование\5 дз кружок\кроссворды\Кроссворд Ли Ярослав 6Д.jpg"/>
          <p:cNvPicPr/>
          <p:nvPr/>
        </p:nvPicPr>
        <p:blipFill>
          <a:blip r:embed="rId2" cstate="print"/>
          <a:srcRect r="10677" b="16211"/>
          <a:stretch>
            <a:fillRect/>
          </a:stretch>
        </p:blipFill>
        <p:spPr bwMode="auto">
          <a:xfrm>
            <a:off x="971600" y="1700808"/>
            <a:ext cx="2808312" cy="35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ЕВГЕНИЯ\Desktop\РАБОТА ДОМА!!!!\Доп образование\5 дз кружок\кроссворды\Сонина Валерия 5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188" y="1700808"/>
            <a:ext cx="2736304" cy="353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301208"/>
            <a:ext cx="218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Ярослав, 6Д класс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5301208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Владислава, 5Д класс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805264"/>
            <a:ext cx="590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A3010"/>
                </a:solidFill>
              </a:rPr>
              <a:t>На удалённом обучении мы не скучали!</a:t>
            </a:r>
            <a:endParaRPr lang="ru-RU" sz="2400" dirty="0">
              <a:solidFill>
                <a:srgbClr val="0A3010"/>
              </a:solidFill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b="7295"/>
          <a:stretch>
            <a:fillRect/>
          </a:stretch>
        </p:blipFill>
        <p:spPr bwMode="auto">
          <a:xfrm>
            <a:off x="6876256" y="260648"/>
            <a:ext cx="1929565" cy="191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295"/>
          <a:stretch>
            <a:fillRect/>
          </a:stretch>
        </p:blipFill>
        <p:spPr bwMode="auto">
          <a:xfrm>
            <a:off x="6948264" y="260648"/>
            <a:ext cx="1929565" cy="191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ЕВГЕНИЯ\Desktop\Конкурс ДДТ № 1\Никалюк София, 6 клас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5664499" cy="394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5856" y="5661248"/>
            <a:ext cx="198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Софья, 6А класс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6926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  <a:t>Рисунки </a:t>
            </a:r>
          </a:p>
          <a:p>
            <a:pPr algn="ctr"/>
            <a: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  <a:t>«Любимый край Прибайкалье »</a:t>
            </a:r>
            <a:endParaRPr lang="ru-RU" sz="3200" b="1" dirty="0">
              <a:solidFill>
                <a:srgbClr val="0A301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19268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  <a:t>Рисунки </a:t>
            </a:r>
            <a:b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  <a:t>«Любимый край Прибайкалье »</a:t>
            </a:r>
            <a:br>
              <a:rPr lang="ru-RU" sz="3200" b="1" dirty="0" smtClean="0">
                <a:solidFill>
                  <a:srgbClr val="0A3010"/>
                </a:solidFill>
                <a:latin typeface="Monotype Corsiva" pitchFamily="66" charset="0"/>
              </a:rPr>
            </a:br>
            <a:endParaRPr lang="ru-RU" sz="32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295"/>
          <a:stretch>
            <a:fillRect/>
          </a:stretch>
        </p:blipFill>
        <p:spPr bwMode="auto">
          <a:xfrm>
            <a:off x="6876256" y="260648"/>
            <a:ext cx="1929565" cy="191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ЕВГЕНИЯ\Desktop\РАБОТА ДОМА!!!!\Доп образование\Рыкова Кристина 6 клас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555974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43808" y="5805264"/>
            <a:ext cx="225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Кристина, 6Д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432048"/>
          </a:xfrm>
        </p:spPr>
        <p:txBody>
          <a:bodyPr/>
          <a:lstStyle/>
          <a:p>
            <a:r>
              <a:rPr lang="ru-RU" b="1" i="1" dirty="0" smtClean="0">
                <a:solidFill>
                  <a:srgbClr val="0A3010"/>
                </a:solidFill>
                <a:latin typeface="Monotype Corsiva" pitchFamily="66" charset="0"/>
              </a:rPr>
              <a:t>Презентации </a:t>
            </a:r>
            <a:br>
              <a:rPr lang="ru-RU" b="1" i="1" dirty="0" smtClean="0">
                <a:solidFill>
                  <a:srgbClr val="0A301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0A3010"/>
                </a:solidFill>
                <a:latin typeface="Monotype Corsiva" pitchFamily="66" charset="0"/>
              </a:rPr>
              <a:t> «Байкал – сердце Сибири» </a:t>
            </a:r>
            <a:endParaRPr lang="ru-RU" b="1" i="1" dirty="0">
              <a:solidFill>
                <a:srgbClr val="0A301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6077" t="25926" r="19669" b="16524"/>
          <a:stretch>
            <a:fillRect/>
          </a:stretch>
        </p:blipFill>
        <p:spPr bwMode="auto">
          <a:xfrm>
            <a:off x="323528" y="1268760"/>
            <a:ext cx="3978746" cy="2762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https://ds04.infourok.ru/uploads/ex/0e95/000eef2c-eab46559/img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422810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img-fotki.yandex.ru/get/237815/50427825.110/0_c8dd8_fb30af9f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38437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kartinkinaden.ru/uploads/posts/2020-01/1579942472_3-p-baikalskaya-nerpa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2136175" cy="147894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44208" y="558924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Екатерина, 5Д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7776864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Многим кажется, что практически невозможно мотивировать большое количество людей к доброму делу – защите природы, но на самом деле это не так. </a:t>
            </a:r>
            <a:r>
              <a:rPr lang="ru-RU" sz="2800" b="1" dirty="0" smtClean="0">
                <a:solidFill>
                  <a:srgbClr val="0E4217"/>
                </a:solidFill>
                <a:latin typeface="Monotype Corsiva" pitchFamily="66" charset="0"/>
              </a:rPr>
              <a:t>Давайте беречь и защищать природу вместе!</a:t>
            </a:r>
            <a:endParaRPr lang="ru-RU" sz="2800" b="1" dirty="0">
              <a:solidFill>
                <a:srgbClr val="0E4217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b="7295"/>
          <a:stretch>
            <a:fillRect/>
          </a:stretch>
        </p:blipFill>
        <p:spPr bwMode="auto">
          <a:xfrm>
            <a:off x="2915816" y="2420888"/>
            <a:ext cx="3736772" cy="3704006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Тема Offic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'Пруд'</Template>
  <TotalTime>996</TotalTime>
  <Words>143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…Мы все уносимся вдаль на одной и той же планете — мы экипаж одного корабля Антуан де Сент-Экзюпери</vt:lpstr>
      <vt:lpstr>Кроссворды </vt:lpstr>
      <vt:lpstr>Презентация PowerPoint</vt:lpstr>
      <vt:lpstr> Рисунки  «Любимый край Прибайкалье » </vt:lpstr>
      <vt:lpstr>Презентации   «Байкал – сердце Сибири»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 Свирская</dc:creator>
  <cp:lastModifiedBy>Пользователь Windows</cp:lastModifiedBy>
  <cp:revision>44</cp:revision>
  <dcterms:created xsi:type="dcterms:W3CDTF">2018-05-10T16:42:40Z</dcterms:created>
  <dcterms:modified xsi:type="dcterms:W3CDTF">2020-05-20T04:32:08Z</dcterms:modified>
</cp:coreProperties>
</file>